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8" r:id="rId2"/>
    <p:sldId id="284" r:id="rId3"/>
    <p:sldId id="285" r:id="rId4"/>
    <p:sldId id="259" r:id="rId5"/>
    <p:sldId id="287" r:id="rId6"/>
    <p:sldId id="260" r:id="rId7"/>
    <p:sldId id="265" r:id="rId8"/>
    <p:sldId id="266" r:id="rId9"/>
    <p:sldId id="268" r:id="rId10"/>
    <p:sldId id="295" r:id="rId11"/>
    <p:sldId id="289" r:id="rId12"/>
    <p:sldId id="296" r:id="rId13"/>
    <p:sldId id="290" r:id="rId14"/>
    <p:sldId id="292" r:id="rId15"/>
    <p:sldId id="291" r:id="rId16"/>
    <p:sldId id="293" r:id="rId17"/>
    <p:sldId id="294" r:id="rId18"/>
    <p:sldId id="274" r:id="rId19"/>
    <p:sldId id="286" r:id="rId20"/>
    <p:sldId id="282" r:id="rId21"/>
    <p:sldId id="297" r:id="rId22"/>
    <p:sldId id="283" r:id="rId23"/>
    <p:sldId id="281" r:id="rId24"/>
    <p:sldId id="288" r:id="rId25"/>
    <p:sldId id="298" r:id="rId26"/>
    <p:sldId id="273" r:id="rId27"/>
    <p:sldId id="27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99"/>
    <p:restoredTop sz="96327"/>
  </p:normalViewPr>
  <p:slideViewPr>
    <p:cSldViewPr snapToGrid="0">
      <p:cViewPr varScale="1">
        <p:scale>
          <a:sx n="128" d="100"/>
          <a:sy n="128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6.png>
</file>

<file path=ppt/media/image3.jpg>
</file>

<file path=ppt/media/image4.jpg>
</file>

<file path=ppt/media/image5.jpg>
</file>

<file path=ppt/media/image6.jpe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9EC86-3E38-A44A-B15C-59762931AC01}" type="datetimeFigureOut">
              <a:rPr lang="en-US" smtClean="0"/>
              <a:t>6/7/24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4075-81CE-9845-86E7-CC511E0CB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”Blue Marble” photographed by Apollo 17.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39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Diving Bell and the Butterfly](https://</a:t>
            </a:r>
            <a:r>
              <a:rPr lang="en-US" dirty="0" err="1"/>
              <a:t>www.penguinrandomhouse.com</a:t>
            </a:r>
            <a:r>
              <a:rPr lang="en-US" dirty="0"/>
              <a:t>/books/9616/the-diving-bell-and-the-butterfly-by-jean-</a:t>
            </a:r>
            <a:r>
              <a:rPr lang="en-US" dirty="0" err="1"/>
              <a:t>dominique</a:t>
            </a:r>
            <a:r>
              <a:rPr lang="en-US" dirty="0"/>
              <a:t>-</a:t>
            </a:r>
            <a:r>
              <a:rPr lang="en-US" dirty="0" err="1"/>
              <a:t>bauby</a:t>
            </a:r>
            <a:r>
              <a:rPr lang="en-US" dirty="0"/>
              <a:t>/) is the autobiography of Jean Dominique </a:t>
            </a:r>
            <a:r>
              <a:rPr lang="en-US" dirty="0" err="1"/>
              <a:t>Bauby</a:t>
            </a:r>
            <a:r>
              <a:rPr lang="en-US" dirty="0"/>
              <a:t>. Jean Dominique was the editor of the French Elle magazine, in 1995 at the age of 43, he suffered a major stroke. The stroke paralyzed him and rendered him speechless. He was only able to blink his left eyelid, he became a sufferer of locked in syndrome.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330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2F2F2"/>
                </a:solidFill>
                <a:effectLst/>
                <a:latin typeface="Monaco" pitchFamily="2" charset="77"/>
              </a:rPr>
              <a:t>Chicago Stone, side 2, recording sale of a number of fields, probably from </a:t>
            </a:r>
            <a:r>
              <a:rPr lang="en-GB" dirty="0" err="1">
                <a:solidFill>
                  <a:srgbClr val="F2F2F2"/>
                </a:solidFill>
                <a:effectLst/>
                <a:latin typeface="Monaco" pitchFamily="2" charset="77"/>
              </a:rPr>
              <a:t>Isin</a:t>
            </a:r>
            <a:r>
              <a:rPr lang="en-GB" dirty="0">
                <a:solidFill>
                  <a:srgbClr val="F2F2F2"/>
                </a:solidFill>
                <a:effectLst/>
                <a:latin typeface="Monaco" pitchFamily="2" charset="77"/>
              </a:rPr>
              <a:t>, Early Dynastic Period, c. 2600 BC, black basalt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2915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”Blue Marble” photographed by Apollo 17.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550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38F3-ABEE-8D18-9B83-59DF82B89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864839"/>
          </a:xfrm>
        </p:spPr>
        <p:txBody>
          <a:bodyPr anchor="t">
            <a:normAutofit/>
          </a:bodyPr>
          <a:lstStyle>
            <a:lvl1pPr algn="ct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1538B-4942-0784-2156-BC164D16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76331"/>
            <a:ext cx="9144000" cy="841453"/>
          </a:xfrm>
        </p:spPr>
        <p:txBody>
          <a:bodyPr anchor="b"/>
          <a:lstStyle>
            <a:lvl1pPr marL="0" indent="0" algn="ctr">
              <a:buNone/>
              <a:defRPr sz="4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2FE41C-7E5C-7E5B-A90D-24A0DE1D0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24000" y="1244252"/>
            <a:ext cx="9144000" cy="573397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B1969D-79CD-C66E-0E7B-C274AC0DD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748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3F0B-FC8B-1FE8-EFDD-FD4C2029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7891-E9A6-7FBF-6127-7585D6878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7E5A4-BF05-6448-8EC1-22D00B20A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72E01-2771-B7B9-8BEC-6763555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21828-3555-BD86-C311-9FE5AD4F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0398B-3572-D589-3ECD-2197F081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F9F4-B361-BC4D-7302-0750ACD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8166A-42AB-5C74-E50A-8C75A39F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2C56-8EEF-E64E-FADE-4ADA3F9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BB138-0C84-83A5-C1C7-6868B502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87BA9-7131-7BAF-0360-EBD009DE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6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BB1C4-9A59-460D-4861-CD37746C0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F42D-6993-91F2-E5DC-6806C0C3D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D6AAD-A6AD-1074-F950-80E0A1835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FD76-7763-67F8-0623-E6FB35FD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62289-FEF2-951D-D83C-35B2206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4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7350" y="565150"/>
            <a:ext cx="11417300" cy="57277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8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“If you have a quote to share, it can be displayed here, like this.”</a:t>
            </a:r>
          </a:p>
        </p:txBody>
      </p:sp>
    </p:spTree>
    <p:extLst>
      <p:ext uri="{BB962C8B-B14F-4D97-AF65-F5344CB8AC3E}">
        <p14:creationId xmlns:p14="http://schemas.microsoft.com/office/powerpoint/2010/main" val="3281262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2B45-0D3B-88B6-B444-8C1CC492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577E-4995-75E0-FFDB-1004F863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43E1-AA1A-D17D-9B23-6611EAC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EF375-D1B5-0B0B-BCA7-713D70B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5BC41-7DBD-E619-BE70-EF30B102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7149-C3BD-F76D-9FFA-4DBECABC6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20FB8-F605-067D-33EA-3B0D22BB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2C5E9-3896-5364-B550-5EC8E788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AFE-4BDD-2F45-D52C-A59CB879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94A88-20D9-EC09-41CB-CE21EFDB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EA82-5F30-AF35-1F02-234571A0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AFC79-535D-D62C-1CAF-E7E40805A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EB718-E8C4-99C1-2032-48CD1B2F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FBF95-FC32-C3A6-A548-B2345544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2BAC-C042-ABBF-1126-785C789A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0F6E-FFFF-8987-CF20-03C0E649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D35-A8D1-13EA-3D37-99CF23B2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D2AF8-B0C7-2B1E-DDE8-7317043C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FFDF1-FE71-12A0-26D9-0FA9D609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2F931-AE0D-C44A-2F9D-32494A6A6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2FCBA-918A-10F3-77DE-18E0533E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A8FDE1-BEFF-0026-4D49-E25A04BB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A35EC-5023-4D2B-2308-6296095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615E-7350-9DE2-D1C3-843D54D5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17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76E5-F57C-E52A-FB41-A8529548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8D95-B280-EB92-5CD8-BD93CA0D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A417-1FD0-FF7F-4336-F57B3B0D8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21E18-9226-0930-151A-7F42916C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D61FAB7-6FCF-1577-FB14-FA183D9699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05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A29-FAD6-8C21-6C2E-95873B7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AA50-2807-FB01-1D53-7FE405B81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7B8-36C2-82D6-6F25-BD6D10A87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D7742-997E-9490-1C95-21D3A82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A501-CF10-C4A8-47A9-DE0BC94C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72D0-4D00-6E58-0582-0194CF1E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83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46FFD1-F32A-C148-F9D6-FAE79CE9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32775-055B-CF18-F1D8-B4DD7B2C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19E0-B3D5-4732-9654-96268B9D5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B81E-9E56-AF46-A1AB-1FD39560A39C}" type="datetimeFigureOut">
              <a:rPr lang="en-US" smtClean="0"/>
              <a:t>6/7/24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17BE2-78C5-16E6-2229-D769A865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3FE0B-9F76-1190-6333-2CD493075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12.sv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9DB2-9954-58D5-A675-FFD42BAA8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C6F97E-A528-EA65-5CCD-22D6B1C56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Neil D. Lawrence</a:t>
            </a:r>
          </a:p>
        </p:txBody>
      </p:sp>
      <p:pic>
        <p:nvPicPr>
          <p:cNvPr id="7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FE243B0F-7F60-6AFD-B104-8F1EF73BBC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179154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6BD385D-0927-3596-463C-E651757547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9094" y="0"/>
            <a:ext cx="45138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879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B93C316-160C-3174-1050-971D13F29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0" y="1184176"/>
            <a:ext cx="7772400" cy="4489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3573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56F94F-5BCA-96A7-8019-298F9974A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288" y="1834805"/>
            <a:ext cx="5101424" cy="3188390"/>
          </a:xfrm>
          <a:prstGeom prst="rect">
            <a:avLst/>
          </a:prstGeom>
        </p:spPr>
      </p:pic>
      <p:pic>
        <p:nvPicPr>
          <p:cNvPr id="4" name="Graphic 3">
            <a:extLst>
              <a:ext uri="{FF2B5EF4-FFF2-40B4-BE49-F238E27FC236}">
                <a16:creationId xmlns:a16="http://schemas.microsoft.com/office/drawing/2014/main" id="{BE4653F7-B149-FF03-0BBE-84A81F3A6A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5202" y="2760869"/>
            <a:ext cx="2847147" cy="1336261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1CB4FB30-150A-92BE-D126-82001B9671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119980" y="2499801"/>
            <a:ext cx="2488924" cy="1858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814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82E530-13AC-D2BF-A442-CE92468056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91220"/>
            <a:ext cx="7772400" cy="3475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027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703DF16-B800-F1B7-9D95-F83593DB48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885" y="692321"/>
            <a:ext cx="11046230" cy="547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637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71D0AC8-A01C-6286-B148-5F194B473C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036" y="955030"/>
            <a:ext cx="11149927" cy="4947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23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5A78423-EB25-7DEC-C157-936950343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795" y="1723089"/>
            <a:ext cx="11720409" cy="3411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030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9344BC8-3148-2774-4873-AF16F58EE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683" y="0"/>
            <a:ext cx="459663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83718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ED8EAB65-06BA-322A-2F00-E14F2966232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156075" y="502389"/>
            <a:ext cx="3879850" cy="5853222"/>
          </a:xfrm>
        </p:spPr>
      </p:pic>
    </p:spTree>
    <p:extLst>
      <p:ext uri="{BB962C8B-B14F-4D97-AF65-F5344CB8AC3E}">
        <p14:creationId xmlns:p14="http://schemas.microsoft.com/office/powerpoint/2010/main" val="11425807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4CDC61-A081-75B2-2561-5201F69E1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3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0460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C0710A-BCA4-CAEF-0D5A-BFEEE153BA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ceiling with a painting of a person and person&#10;&#10;Description automatically generated with medium confidence">
            <a:extLst>
              <a:ext uri="{FF2B5EF4-FFF2-40B4-BE49-F238E27FC236}">
                <a16:creationId xmlns:a16="http://schemas.microsoft.com/office/drawing/2014/main" id="{A75080A0-7B79-CCEE-090C-6CD6A8B34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86428"/>
            <a:ext cx="12192000" cy="981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293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19C10-740A-21DC-72E6-E4BD33234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961" y="0"/>
            <a:ext cx="8912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530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C0710A-BCA4-CAEF-0D5A-BFEEE153BA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ceiling with a painting of a person and person&#10;&#10;Description automatically generated with medium confidence">
            <a:extLst>
              <a:ext uri="{FF2B5EF4-FFF2-40B4-BE49-F238E27FC236}">
                <a16:creationId xmlns:a16="http://schemas.microsoft.com/office/drawing/2014/main" id="{A75080A0-7B79-CCEE-090C-6CD6A8B34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86428"/>
            <a:ext cx="12192000" cy="981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296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09BB1C-9893-7F50-E61F-94099BF43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5019"/>
            <a:ext cx="12192000" cy="532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992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AC9F2-016E-26DF-8872-13B4571C1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501" y="-18430"/>
            <a:ext cx="8426998" cy="687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615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6E4006B0-681D-5831-43C2-F4EC148E95DF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580688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5879B97-D648-2663-43FE-20B41FDC53E7}"/>
              </a:ext>
            </a:extLst>
          </p:cNvPr>
          <p:cNvSpPr>
            <a:spLocks noEditPoints="1"/>
          </p:cNvSpPr>
          <p:nvPr/>
        </p:nvSpPr>
        <p:spPr bwMode="auto">
          <a:xfrm>
            <a:off x="9790527" y="1545241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020D858-9CB0-3965-52B2-FE152F8F12AF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4861395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4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7EF930E-4C74-D171-9B17-6830D461FED6}"/>
              </a:ext>
            </a:extLst>
          </p:cNvPr>
          <p:cNvSpPr>
            <a:spLocks noEditPoints="1"/>
          </p:cNvSpPr>
          <p:nvPr/>
        </p:nvSpPr>
        <p:spPr bwMode="auto">
          <a:xfrm>
            <a:off x="10517933" y="3186227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3C09523-9409-E38D-FA32-56EA09F83922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1116931" y="415919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00B05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C41D072-2905-F739-8F76-9E11E217CE9E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438923" y="2543014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C9B50A3-42AE-D06A-91AA-1BCC9C0481AA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2786037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7030A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ECD416A5-6E51-86C1-43E2-1B7A661536F9}"/>
              </a:ext>
            </a:extLst>
          </p:cNvPr>
          <p:cNvSpPr>
            <a:spLocks noEditPoints="1"/>
          </p:cNvSpPr>
          <p:nvPr/>
        </p:nvSpPr>
        <p:spPr bwMode="auto">
          <a:xfrm>
            <a:off x="10218660" y="5036516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A42A10-090B-96A4-39CD-77EDF3F96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552" y="4026833"/>
            <a:ext cx="1594640" cy="12270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81EF4B-CFE7-FC7D-79AF-3788E0F8883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51" y="447113"/>
            <a:ext cx="1575658" cy="1373357"/>
          </a:xfrm>
          <a:prstGeom prst="rect">
            <a:avLst/>
          </a:prstGeom>
        </p:spPr>
      </p:pic>
      <p:pic>
        <p:nvPicPr>
          <p:cNvPr id="1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5659F357-05A2-6EA8-A3B3-57C81D8F030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3865196" y="1036317"/>
            <a:ext cx="1039563" cy="1568306"/>
          </a:xfrm>
        </p:spPr>
      </p:pic>
      <p:pic>
        <p:nvPicPr>
          <p:cNvPr id="15" name="Picture 14" descr="A painting of a person in the sky&#10;&#10;Description automatically generated">
            <a:extLst>
              <a:ext uri="{FF2B5EF4-FFF2-40B4-BE49-F238E27FC236}">
                <a16:creationId xmlns:a16="http://schemas.microsoft.com/office/drawing/2014/main" id="{475D6630-EC9C-689D-7259-B926AD2C90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3848" y="4882822"/>
            <a:ext cx="1810530" cy="1397102"/>
          </a:xfrm>
          <a:prstGeom prst="rect">
            <a:avLst/>
          </a:prstGeom>
        </p:spPr>
      </p:pic>
      <p:pic>
        <p:nvPicPr>
          <p:cNvPr id="16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2E896940-7C95-F84C-77C6-00D75036D1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3204" y="2371749"/>
            <a:ext cx="1594640" cy="159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048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C29A5AA-CDBE-3E57-2FE4-E25488D105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073326" y="1406326"/>
            <a:ext cx="4045347" cy="404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540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3290" y="207504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470720" y="1924992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388" y="2014184"/>
            <a:ext cx="2472380" cy="247238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A6DEBA-713B-16AE-62F1-5CE60AC21983}"/>
              </a:ext>
            </a:extLst>
          </p:cNvPr>
          <p:cNvCxnSpPr>
            <a:cxnSpLocks/>
          </p:cNvCxnSpPr>
          <p:nvPr/>
        </p:nvCxnSpPr>
        <p:spPr>
          <a:xfrm flipV="1">
            <a:off x="1143007" y="1014413"/>
            <a:ext cx="0" cy="4814887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1BDE8A-692D-AA41-7DEF-D032F9FBA6DA}"/>
              </a:ext>
            </a:extLst>
          </p:cNvPr>
          <p:cNvCxnSpPr>
            <a:cxnSpLocks/>
          </p:cNvCxnSpPr>
          <p:nvPr/>
        </p:nvCxnSpPr>
        <p:spPr>
          <a:xfrm>
            <a:off x="1143007" y="5829300"/>
            <a:ext cx="9858378" cy="0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AF419B2-515B-A142-0CC8-8931D21BD8AF}"/>
              </a:ext>
            </a:extLst>
          </p:cNvPr>
          <p:cNvSpPr txBox="1"/>
          <p:nvPr/>
        </p:nvSpPr>
        <p:spPr>
          <a:xfrm>
            <a:off x="5255661" y="5986463"/>
            <a:ext cx="2052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bandwidth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B6EF2C-BF5D-EEE2-AC67-FC4D29ECA8C7}"/>
              </a:ext>
            </a:extLst>
          </p:cNvPr>
          <p:cNvSpPr txBox="1"/>
          <p:nvPr/>
        </p:nvSpPr>
        <p:spPr>
          <a:xfrm rot="16200000">
            <a:off x="-394919" y="3050282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complexity</a:t>
            </a: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0FA46053-3F8D-E882-4179-B97E87C51AC1}"/>
              </a:ext>
            </a:extLst>
          </p:cNvPr>
          <p:cNvSpPr/>
          <p:nvPr/>
        </p:nvSpPr>
        <p:spPr>
          <a:xfrm rot="19696936">
            <a:off x="6615112" y="4340352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F97D1C34-BF96-47C8-D03A-7A9EF9A31981}"/>
              </a:ext>
            </a:extLst>
          </p:cNvPr>
          <p:cNvSpPr/>
          <p:nvPr/>
        </p:nvSpPr>
        <p:spPr>
          <a:xfrm rot="19696936">
            <a:off x="3533776" y="3711680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1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59259E-6 L -0.00221 -0.180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9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0.00079 0.1932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965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2 -0.18032 L -0.00078 0.1932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32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33333E-6 L -0.00091 0.1902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965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33333E-6 L 0.00117 0.1759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 animBg="1"/>
      <p:bldP spid="12" grpId="0" animBg="1"/>
      <p:bldP spid="12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circle with colorful circles&#10;&#10;Description automatically generated">
            <a:extLst>
              <a:ext uri="{FF2B5EF4-FFF2-40B4-BE49-F238E27FC236}">
                <a16:creationId xmlns:a16="http://schemas.microsoft.com/office/drawing/2014/main" id="{A7B4945A-F237-E883-AFAC-FEF277CC7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08" y="105990"/>
            <a:ext cx="4076192" cy="6290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9FE12-06E1-8415-AE93-9698E1DEE0CA}"/>
              </a:ext>
            </a:extLst>
          </p:cNvPr>
          <p:cNvSpPr txBox="1"/>
          <p:nvPr/>
        </p:nvSpPr>
        <p:spPr>
          <a:xfrm>
            <a:off x="8328554" y="5248414"/>
            <a:ext cx="2623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E1149-B877-8EAF-2BF2-F31FCF991F12}"/>
              </a:ext>
            </a:extLst>
          </p:cNvPr>
          <p:cNvSpPr txBox="1"/>
          <p:nvPr/>
        </p:nvSpPr>
        <p:spPr>
          <a:xfrm>
            <a:off x="6179465" y="686256"/>
            <a:ext cx="477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Available Now!</a:t>
            </a:r>
          </a:p>
        </p:txBody>
      </p:sp>
    </p:spTree>
    <p:extLst>
      <p:ext uri="{BB962C8B-B14F-4D97-AF65-F5344CB8AC3E}">
        <p14:creationId xmlns:p14="http://schemas.microsoft.com/office/powerpoint/2010/main" val="152412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person in the sky&#10;&#10;Description automatically generated">
            <a:extLst>
              <a:ext uri="{FF2B5EF4-FFF2-40B4-BE49-F238E27FC236}">
                <a16:creationId xmlns:a16="http://schemas.microsoft.com/office/drawing/2014/main" id="{C4325AAD-C4CD-991D-0A17-1525EB645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296" y="0"/>
            <a:ext cx="88874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732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C29A5AA-CDBE-3E57-2FE4-E25488D105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073326" y="1406326"/>
            <a:ext cx="4045347" cy="404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53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75CE6A52-EF33-B3A3-7661-DEAD69DE0C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2931549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movie poster of two people&#10;&#10;Description automatically generated">
            <a:extLst>
              <a:ext uri="{FF2B5EF4-FFF2-40B4-BE49-F238E27FC236}">
                <a16:creationId xmlns:a16="http://schemas.microsoft.com/office/drawing/2014/main" id="{C9AC3B3B-EED3-359C-CD20-76A4F087F5D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686076" y="204001"/>
            <a:ext cx="4391124" cy="6449998"/>
          </a:xfrm>
        </p:spPr>
      </p:pic>
    </p:spTree>
    <p:extLst>
      <p:ext uri="{BB962C8B-B14F-4D97-AF65-F5344CB8AC3E}">
        <p14:creationId xmlns:p14="http://schemas.microsoft.com/office/powerpoint/2010/main" val="3227148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13F9D6A3-68DA-A46D-B168-A9DAE0BC4148}"/>
              </a:ext>
            </a:extLst>
          </p:cNvPr>
          <p:cNvSpPr>
            <a:spLocks noEditPoints="1"/>
          </p:cNvSpPr>
          <p:nvPr/>
        </p:nvSpPr>
        <p:spPr bwMode="auto">
          <a:xfrm>
            <a:off x="4594182" y="984809"/>
            <a:ext cx="1898233" cy="1428078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372FC9-9D33-0E67-698F-D8A34B15732E}"/>
              </a:ext>
            </a:extLst>
          </p:cNvPr>
          <p:cNvSpPr>
            <a:spLocks noEditPoints="1"/>
          </p:cNvSpPr>
          <p:nvPr/>
        </p:nvSpPr>
        <p:spPr bwMode="auto">
          <a:xfrm>
            <a:off x="2452065" y="808671"/>
            <a:ext cx="1964624" cy="2411745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CE90BF-721F-9778-057F-FE014EAB1DBB}"/>
              </a:ext>
            </a:extLst>
          </p:cNvPr>
          <p:cNvSpPr>
            <a:spLocks noEditPoints="1"/>
          </p:cNvSpPr>
          <p:nvPr/>
        </p:nvSpPr>
        <p:spPr bwMode="auto">
          <a:xfrm>
            <a:off x="8018047" y="3506302"/>
            <a:ext cx="1961914" cy="2411745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A6B089D-A25C-44C0-BA8C-0B264AE304CC}"/>
              </a:ext>
            </a:extLst>
          </p:cNvPr>
          <p:cNvSpPr>
            <a:spLocks noEditPoints="1"/>
          </p:cNvSpPr>
          <p:nvPr/>
        </p:nvSpPr>
        <p:spPr bwMode="auto">
          <a:xfrm>
            <a:off x="6053424" y="3662117"/>
            <a:ext cx="1899588" cy="1428078"/>
          </a:xfrm>
          <a:custGeom>
            <a:avLst/>
            <a:gdLst>
              <a:gd name="T0" fmla="*/ 1240 w 2656"/>
              <a:gd name="T1" fmla="*/ 0 h 2001"/>
              <a:gd name="T2" fmla="*/ 0 w 2656"/>
              <a:gd name="T3" fmla="*/ 864 h 2001"/>
              <a:gd name="T4" fmla="*/ 1240 w 2656"/>
              <a:gd name="T5" fmla="*/ 1728 h 2001"/>
              <a:gd name="T6" fmla="*/ 1834 w 2656"/>
              <a:gd name="T7" fmla="*/ 1623 h 2001"/>
              <a:gd name="T8" fmla="*/ 2656 w 2656"/>
              <a:gd name="T9" fmla="*/ 2001 h 2001"/>
              <a:gd name="T10" fmla="*/ 2219 w 2656"/>
              <a:gd name="T11" fmla="*/ 1613 h 2001"/>
              <a:gd name="T12" fmla="*/ 2156 w 2656"/>
              <a:gd name="T13" fmla="*/ 1447 h 2001"/>
              <a:gd name="T14" fmla="*/ 2481 w 2656"/>
              <a:gd name="T15" fmla="*/ 864 h 2001"/>
              <a:gd name="T16" fmla="*/ 1240 w 2656"/>
              <a:gd name="T17" fmla="*/ 0 h 2001"/>
              <a:gd name="T18" fmla="*/ 1240 w 2656"/>
              <a:gd name="T19" fmla="*/ 69 h 2001"/>
              <a:gd name="T20" fmla="*/ 2412 w 2656"/>
              <a:gd name="T21" fmla="*/ 864 h 2001"/>
              <a:gd name="T22" fmla="*/ 2115 w 2656"/>
              <a:gd name="T23" fmla="*/ 1392 h 2001"/>
              <a:gd name="T24" fmla="*/ 2080 w 2656"/>
              <a:gd name="T25" fmla="*/ 1418 h 2001"/>
              <a:gd name="T26" fmla="*/ 2089 w 2656"/>
              <a:gd name="T27" fmla="*/ 1460 h 2001"/>
              <a:gd name="T28" fmla="*/ 2160 w 2656"/>
              <a:gd name="T29" fmla="*/ 1648 h 2001"/>
              <a:gd name="T30" fmla="*/ 2195 w 2656"/>
              <a:gd name="T31" fmla="*/ 1700 h 2001"/>
              <a:gd name="T32" fmla="*/ 1858 w 2656"/>
              <a:gd name="T33" fmla="*/ 1558 h 2001"/>
              <a:gd name="T34" fmla="*/ 1833 w 2656"/>
              <a:gd name="T35" fmla="*/ 1549 h 2001"/>
              <a:gd name="T36" fmla="*/ 1809 w 2656"/>
              <a:gd name="T37" fmla="*/ 1558 h 2001"/>
              <a:gd name="T38" fmla="*/ 1240 w 2656"/>
              <a:gd name="T39" fmla="*/ 1659 h 2001"/>
              <a:gd name="T40" fmla="*/ 69 w 2656"/>
              <a:gd name="T41" fmla="*/ 864 h 2001"/>
              <a:gd name="T42" fmla="*/ 1240 w 2656"/>
              <a:gd name="T43" fmla="*/ 69 h 2001"/>
              <a:gd name="T44" fmla="*/ 1240 w 2656"/>
              <a:gd name="T45" fmla="*/ 69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1">
                <a:moveTo>
                  <a:pt x="1240" y="0"/>
                </a:moveTo>
                <a:cubicBezTo>
                  <a:pt x="555" y="0"/>
                  <a:pt x="0" y="387"/>
                  <a:pt x="0" y="864"/>
                </a:cubicBezTo>
                <a:cubicBezTo>
                  <a:pt x="0" y="1341"/>
                  <a:pt x="555" y="1728"/>
                  <a:pt x="1240" y="1728"/>
                </a:cubicBezTo>
                <a:cubicBezTo>
                  <a:pt x="1455" y="1728"/>
                  <a:pt x="1657" y="1690"/>
                  <a:pt x="1834" y="1623"/>
                </a:cubicBezTo>
                <a:cubicBezTo>
                  <a:pt x="2181" y="1754"/>
                  <a:pt x="2656" y="2001"/>
                  <a:pt x="2656" y="2001"/>
                </a:cubicBezTo>
                <a:cubicBezTo>
                  <a:pt x="2656" y="2001"/>
                  <a:pt x="2346" y="1826"/>
                  <a:pt x="2219" y="1613"/>
                </a:cubicBezTo>
                <a:cubicBezTo>
                  <a:pt x="2186" y="1558"/>
                  <a:pt x="2167" y="1501"/>
                  <a:pt x="2156" y="1447"/>
                </a:cubicBezTo>
                <a:cubicBezTo>
                  <a:pt x="2358" y="1293"/>
                  <a:pt x="2481" y="1089"/>
                  <a:pt x="2481" y="864"/>
                </a:cubicBezTo>
                <a:cubicBezTo>
                  <a:pt x="2481" y="387"/>
                  <a:pt x="1926" y="0"/>
                  <a:pt x="1240" y="0"/>
                </a:cubicBezTo>
                <a:moveTo>
                  <a:pt x="1240" y="69"/>
                </a:moveTo>
                <a:cubicBezTo>
                  <a:pt x="1887" y="69"/>
                  <a:pt x="2412" y="426"/>
                  <a:pt x="2412" y="864"/>
                </a:cubicBezTo>
                <a:cubicBezTo>
                  <a:pt x="2412" y="1058"/>
                  <a:pt x="2307" y="1246"/>
                  <a:pt x="2115" y="1392"/>
                </a:cubicBezTo>
                <a:lnTo>
                  <a:pt x="2080" y="1418"/>
                </a:lnTo>
                <a:lnTo>
                  <a:pt x="2089" y="1460"/>
                </a:lnTo>
                <a:cubicBezTo>
                  <a:pt x="2103" y="1529"/>
                  <a:pt x="2126" y="1593"/>
                  <a:pt x="2160" y="1648"/>
                </a:cubicBezTo>
                <a:cubicBezTo>
                  <a:pt x="2170" y="1666"/>
                  <a:pt x="2182" y="1683"/>
                  <a:pt x="2195" y="1700"/>
                </a:cubicBezTo>
                <a:cubicBezTo>
                  <a:pt x="2082" y="1649"/>
                  <a:pt x="1965" y="1599"/>
                  <a:pt x="1858" y="1558"/>
                </a:cubicBezTo>
                <a:lnTo>
                  <a:pt x="1833" y="1549"/>
                </a:lnTo>
                <a:lnTo>
                  <a:pt x="1809" y="1558"/>
                </a:lnTo>
                <a:cubicBezTo>
                  <a:pt x="1636" y="1624"/>
                  <a:pt x="1439" y="1659"/>
                  <a:pt x="1240" y="1659"/>
                </a:cubicBezTo>
                <a:cubicBezTo>
                  <a:pt x="594" y="1659"/>
                  <a:pt x="69" y="1302"/>
                  <a:pt x="69" y="864"/>
                </a:cubicBezTo>
                <a:cubicBezTo>
                  <a:pt x="69" y="426"/>
                  <a:pt x="594" y="69"/>
                  <a:pt x="1240" y="69"/>
                </a:cubicBezTo>
                <a:lnTo>
                  <a:pt x="1240" y="69"/>
                </a:ln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68CD222-5F01-DB62-119C-AC672E8A9B31}"/>
              </a:ext>
            </a:extLst>
          </p:cNvPr>
          <p:cNvSpPr>
            <a:spLocks noEditPoints="1"/>
          </p:cNvSpPr>
          <p:nvPr/>
        </p:nvSpPr>
        <p:spPr bwMode="auto">
          <a:xfrm>
            <a:off x="2915445" y="1106751"/>
            <a:ext cx="581258" cy="714039"/>
          </a:xfrm>
          <a:custGeom>
            <a:avLst/>
            <a:gdLst>
              <a:gd name="T0" fmla="*/ 697 w 813"/>
              <a:gd name="T1" fmla="*/ 122 h 1001"/>
              <a:gd name="T2" fmla="*/ 384 w 813"/>
              <a:gd name="T3" fmla="*/ 0 h 1001"/>
              <a:gd name="T4" fmla="*/ 118 w 813"/>
              <a:gd name="T5" fmla="*/ 106 h 1001"/>
              <a:gd name="T6" fmla="*/ 39 w 813"/>
              <a:gd name="T7" fmla="*/ 341 h 1001"/>
              <a:gd name="T8" fmla="*/ 52 w 813"/>
              <a:gd name="T9" fmla="*/ 441 h 1001"/>
              <a:gd name="T10" fmla="*/ 2 w 813"/>
              <a:gd name="T11" fmla="*/ 548 h 1001"/>
              <a:gd name="T12" fmla="*/ 44 w 813"/>
              <a:gd name="T13" fmla="*/ 577 h 1001"/>
              <a:gd name="T14" fmla="*/ 52 w 813"/>
              <a:gd name="T15" fmla="*/ 602 h 1001"/>
              <a:gd name="T16" fmla="*/ 51 w 813"/>
              <a:gd name="T17" fmla="*/ 637 h 1001"/>
              <a:gd name="T18" fmla="*/ 72 w 813"/>
              <a:gd name="T19" fmla="*/ 654 h 1001"/>
              <a:gd name="T20" fmla="*/ 70 w 813"/>
              <a:gd name="T21" fmla="*/ 664 h 1001"/>
              <a:gd name="T22" fmla="*/ 77 w 813"/>
              <a:gd name="T23" fmla="*/ 699 h 1001"/>
              <a:gd name="T24" fmla="*/ 87 w 813"/>
              <a:gd name="T25" fmla="*/ 742 h 1001"/>
              <a:gd name="T26" fmla="*/ 96 w 813"/>
              <a:gd name="T27" fmla="*/ 796 h 1001"/>
              <a:gd name="T28" fmla="*/ 194 w 813"/>
              <a:gd name="T29" fmla="*/ 810 h 1001"/>
              <a:gd name="T30" fmla="*/ 303 w 813"/>
              <a:gd name="T31" fmla="*/ 831 h 1001"/>
              <a:gd name="T32" fmla="*/ 381 w 813"/>
              <a:gd name="T33" fmla="*/ 1001 h 1001"/>
              <a:gd name="T34" fmla="*/ 654 w 813"/>
              <a:gd name="T35" fmla="*/ 747 h 1001"/>
              <a:gd name="T36" fmla="*/ 692 w 813"/>
              <a:gd name="T37" fmla="*/ 558 h 1001"/>
              <a:gd name="T38" fmla="*/ 789 w 813"/>
              <a:gd name="T39" fmla="*/ 366 h 1001"/>
              <a:gd name="T40" fmla="*/ 697 w 813"/>
              <a:gd name="T41" fmla="*/ 122 h 1001"/>
              <a:gd name="T42" fmla="*/ 575 w 813"/>
              <a:gd name="T43" fmla="*/ 531 h 1001"/>
              <a:gd name="T44" fmla="*/ 478 w 813"/>
              <a:gd name="T45" fmla="*/ 458 h 1001"/>
              <a:gd name="T46" fmla="*/ 465 w 813"/>
              <a:gd name="T47" fmla="*/ 459 h 1001"/>
              <a:gd name="T48" fmla="*/ 375 w 813"/>
              <a:gd name="T49" fmla="*/ 360 h 1001"/>
              <a:gd name="T50" fmla="*/ 156 w 813"/>
              <a:gd name="T51" fmla="*/ 301 h 1001"/>
              <a:gd name="T52" fmla="*/ 123 w 813"/>
              <a:gd name="T53" fmla="*/ 246 h 1001"/>
              <a:gd name="T54" fmla="*/ 156 w 813"/>
              <a:gd name="T55" fmla="*/ 143 h 1001"/>
              <a:gd name="T56" fmla="*/ 380 w 813"/>
              <a:gd name="T57" fmla="*/ 53 h 1001"/>
              <a:gd name="T58" fmla="*/ 657 w 813"/>
              <a:gd name="T59" fmla="*/ 157 h 1001"/>
              <a:gd name="T60" fmla="*/ 738 w 813"/>
              <a:gd name="T61" fmla="*/ 344 h 1001"/>
              <a:gd name="T62" fmla="*/ 739 w 813"/>
              <a:gd name="T63" fmla="*/ 354 h 1001"/>
              <a:gd name="T64" fmla="*/ 575 w 813"/>
              <a:gd name="T65" fmla="*/ 53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3" h="1001">
                <a:moveTo>
                  <a:pt x="697" y="122"/>
                </a:moveTo>
                <a:cubicBezTo>
                  <a:pt x="641" y="60"/>
                  <a:pt x="567" y="2"/>
                  <a:pt x="384" y="0"/>
                </a:cubicBezTo>
                <a:cubicBezTo>
                  <a:pt x="312" y="0"/>
                  <a:pt x="203" y="17"/>
                  <a:pt x="118" y="106"/>
                </a:cubicBezTo>
                <a:cubicBezTo>
                  <a:pt x="67" y="161"/>
                  <a:pt x="29" y="229"/>
                  <a:pt x="39" y="341"/>
                </a:cubicBezTo>
                <a:cubicBezTo>
                  <a:pt x="42" y="365"/>
                  <a:pt x="76" y="394"/>
                  <a:pt x="52" y="441"/>
                </a:cubicBezTo>
                <a:cubicBezTo>
                  <a:pt x="52" y="441"/>
                  <a:pt x="0" y="533"/>
                  <a:pt x="2" y="548"/>
                </a:cubicBezTo>
                <a:cubicBezTo>
                  <a:pt x="2" y="548"/>
                  <a:pt x="1" y="576"/>
                  <a:pt x="44" y="577"/>
                </a:cubicBezTo>
                <a:cubicBezTo>
                  <a:pt x="44" y="577"/>
                  <a:pt x="55" y="578"/>
                  <a:pt x="52" y="602"/>
                </a:cubicBezTo>
                <a:lnTo>
                  <a:pt x="51" y="637"/>
                </a:lnTo>
                <a:cubicBezTo>
                  <a:pt x="51" y="637"/>
                  <a:pt x="53" y="648"/>
                  <a:pt x="72" y="654"/>
                </a:cubicBezTo>
                <a:cubicBezTo>
                  <a:pt x="72" y="654"/>
                  <a:pt x="75" y="657"/>
                  <a:pt x="70" y="664"/>
                </a:cubicBezTo>
                <a:cubicBezTo>
                  <a:pt x="70" y="664"/>
                  <a:pt x="60" y="675"/>
                  <a:pt x="77" y="699"/>
                </a:cubicBezTo>
                <a:cubicBezTo>
                  <a:pt x="83" y="708"/>
                  <a:pt x="94" y="719"/>
                  <a:pt x="87" y="742"/>
                </a:cubicBezTo>
                <a:cubicBezTo>
                  <a:pt x="87" y="742"/>
                  <a:pt x="79" y="786"/>
                  <a:pt x="96" y="796"/>
                </a:cubicBezTo>
                <a:cubicBezTo>
                  <a:pt x="96" y="796"/>
                  <a:pt x="116" y="819"/>
                  <a:pt x="194" y="810"/>
                </a:cubicBezTo>
                <a:cubicBezTo>
                  <a:pt x="222" y="806"/>
                  <a:pt x="273" y="793"/>
                  <a:pt x="303" y="831"/>
                </a:cubicBezTo>
                <a:cubicBezTo>
                  <a:pt x="303" y="831"/>
                  <a:pt x="375" y="968"/>
                  <a:pt x="381" y="1001"/>
                </a:cubicBezTo>
                <a:cubicBezTo>
                  <a:pt x="381" y="1001"/>
                  <a:pt x="504" y="781"/>
                  <a:pt x="654" y="747"/>
                </a:cubicBezTo>
                <a:cubicBezTo>
                  <a:pt x="654" y="747"/>
                  <a:pt x="618" y="665"/>
                  <a:pt x="692" y="558"/>
                </a:cubicBezTo>
                <a:cubicBezTo>
                  <a:pt x="692" y="558"/>
                  <a:pt x="786" y="434"/>
                  <a:pt x="789" y="366"/>
                </a:cubicBezTo>
                <a:cubicBezTo>
                  <a:pt x="789" y="366"/>
                  <a:pt x="813" y="252"/>
                  <a:pt x="697" y="122"/>
                </a:cubicBezTo>
                <a:close/>
                <a:moveTo>
                  <a:pt x="575" y="531"/>
                </a:moveTo>
                <a:cubicBezTo>
                  <a:pt x="511" y="533"/>
                  <a:pt x="508" y="491"/>
                  <a:pt x="478" y="458"/>
                </a:cubicBezTo>
                <a:cubicBezTo>
                  <a:pt x="474" y="458"/>
                  <a:pt x="469" y="459"/>
                  <a:pt x="465" y="459"/>
                </a:cubicBezTo>
                <a:cubicBezTo>
                  <a:pt x="390" y="461"/>
                  <a:pt x="404" y="382"/>
                  <a:pt x="375" y="360"/>
                </a:cubicBezTo>
                <a:cubicBezTo>
                  <a:pt x="305" y="308"/>
                  <a:pt x="207" y="353"/>
                  <a:pt x="156" y="301"/>
                </a:cubicBezTo>
                <a:cubicBezTo>
                  <a:pt x="139" y="284"/>
                  <a:pt x="125" y="268"/>
                  <a:pt x="123" y="246"/>
                </a:cubicBezTo>
                <a:cubicBezTo>
                  <a:pt x="118" y="193"/>
                  <a:pt x="130" y="170"/>
                  <a:pt x="156" y="143"/>
                </a:cubicBezTo>
                <a:cubicBezTo>
                  <a:pt x="226" y="68"/>
                  <a:pt x="317" y="53"/>
                  <a:pt x="380" y="53"/>
                </a:cubicBezTo>
                <a:cubicBezTo>
                  <a:pt x="551" y="54"/>
                  <a:pt x="611" y="105"/>
                  <a:pt x="657" y="157"/>
                </a:cubicBezTo>
                <a:cubicBezTo>
                  <a:pt x="734" y="243"/>
                  <a:pt x="739" y="317"/>
                  <a:pt x="738" y="344"/>
                </a:cubicBezTo>
                <a:cubicBezTo>
                  <a:pt x="738" y="347"/>
                  <a:pt x="739" y="350"/>
                  <a:pt x="739" y="354"/>
                </a:cubicBezTo>
                <a:cubicBezTo>
                  <a:pt x="739" y="452"/>
                  <a:pt x="665" y="528"/>
                  <a:pt x="575" y="531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BE6C06-3AB6-7904-53B5-7D775188018D}"/>
              </a:ext>
            </a:extLst>
          </p:cNvPr>
          <p:cNvSpPr>
            <a:spLocks noEditPoints="1"/>
          </p:cNvSpPr>
          <p:nvPr/>
        </p:nvSpPr>
        <p:spPr bwMode="auto">
          <a:xfrm>
            <a:off x="8867578" y="3782704"/>
            <a:ext cx="581258" cy="714039"/>
          </a:xfrm>
          <a:custGeom>
            <a:avLst/>
            <a:gdLst>
              <a:gd name="T0" fmla="*/ 116 w 812"/>
              <a:gd name="T1" fmla="*/ 122 h 999"/>
              <a:gd name="T2" fmla="*/ 429 w 812"/>
              <a:gd name="T3" fmla="*/ 1 h 999"/>
              <a:gd name="T4" fmla="*/ 694 w 812"/>
              <a:gd name="T5" fmla="*/ 107 h 999"/>
              <a:gd name="T6" fmla="*/ 772 w 812"/>
              <a:gd name="T7" fmla="*/ 341 h 999"/>
              <a:gd name="T8" fmla="*/ 759 w 812"/>
              <a:gd name="T9" fmla="*/ 440 h 999"/>
              <a:gd name="T10" fmla="*/ 810 w 812"/>
              <a:gd name="T11" fmla="*/ 547 h 999"/>
              <a:gd name="T12" fmla="*/ 767 w 812"/>
              <a:gd name="T13" fmla="*/ 576 h 999"/>
              <a:gd name="T14" fmla="*/ 760 w 812"/>
              <a:gd name="T15" fmla="*/ 601 h 999"/>
              <a:gd name="T16" fmla="*/ 760 w 812"/>
              <a:gd name="T17" fmla="*/ 636 h 999"/>
              <a:gd name="T18" fmla="*/ 740 w 812"/>
              <a:gd name="T19" fmla="*/ 653 h 999"/>
              <a:gd name="T20" fmla="*/ 742 w 812"/>
              <a:gd name="T21" fmla="*/ 663 h 999"/>
              <a:gd name="T22" fmla="*/ 735 w 812"/>
              <a:gd name="T23" fmla="*/ 698 h 999"/>
              <a:gd name="T24" fmla="*/ 724 w 812"/>
              <a:gd name="T25" fmla="*/ 740 h 999"/>
              <a:gd name="T26" fmla="*/ 715 w 812"/>
              <a:gd name="T27" fmla="*/ 794 h 999"/>
              <a:gd name="T28" fmla="*/ 617 w 812"/>
              <a:gd name="T29" fmla="*/ 808 h 999"/>
              <a:gd name="T30" fmla="*/ 509 w 812"/>
              <a:gd name="T31" fmla="*/ 829 h 999"/>
              <a:gd name="T32" fmla="*/ 432 w 812"/>
              <a:gd name="T33" fmla="*/ 999 h 999"/>
              <a:gd name="T34" fmla="*/ 159 w 812"/>
              <a:gd name="T35" fmla="*/ 746 h 999"/>
              <a:gd name="T36" fmla="*/ 121 w 812"/>
              <a:gd name="T37" fmla="*/ 557 h 999"/>
              <a:gd name="T38" fmla="*/ 25 w 812"/>
              <a:gd name="T39" fmla="*/ 366 h 999"/>
              <a:gd name="T40" fmla="*/ 116 w 812"/>
              <a:gd name="T41" fmla="*/ 122 h 999"/>
              <a:gd name="T42" fmla="*/ 238 w 812"/>
              <a:gd name="T43" fmla="*/ 530 h 999"/>
              <a:gd name="T44" fmla="*/ 335 w 812"/>
              <a:gd name="T45" fmla="*/ 457 h 999"/>
              <a:gd name="T46" fmla="*/ 348 w 812"/>
              <a:gd name="T47" fmla="*/ 458 h 999"/>
              <a:gd name="T48" fmla="*/ 437 w 812"/>
              <a:gd name="T49" fmla="*/ 360 h 999"/>
              <a:gd name="T50" fmla="*/ 656 w 812"/>
              <a:gd name="T51" fmla="*/ 301 h 999"/>
              <a:gd name="T52" fmla="*/ 689 w 812"/>
              <a:gd name="T53" fmla="*/ 246 h 999"/>
              <a:gd name="T54" fmla="*/ 656 w 812"/>
              <a:gd name="T55" fmla="*/ 143 h 999"/>
              <a:gd name="T56" fmla="*/ 432 w 812"/>
              <a:gd name="T57" fmla="*/ 53 h 999"/>
              <a:gd name="T58" fmla="*/ 156 w 812"/>
              <a:gd name="T59" fmla="*/ 157 h 999"/>
              <a:gd name="T60" fmla="*/ 75 w 812"/>
              <a:gd name="T61" fmla="*/ 344 h 999"/>
              <a:gd name="T62" fmla="*/ 74 w 812"/>
              <a:gd name="T63" fmla="*/ 353 h 999"/>
              <a:gd name="T64" fmla="*/ 238 w 812"/>
              <a:gd name="T65" fmla="*/ 53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2" h="999">
                <a:moveTo>
                  <a:pt x="116" y="122"/>
                </a:moveTo>
                <a:cubicBezTo>
                  <a:pt x="172" y="60"/>
                  <a:pt x="246" y="2"/>
                  <a:pt x="429" y="1"/>
                </a:cubicBezTo>
                <a:cubicBezTo>
                  <a:pt x="500" y="0"/>
                  <a:pt x="609" y="17"/>
                  <a:pt x="694" y="107"/>
                </a:cubicBezTo>
                <a:cubicBezTo>
                  <a:pt x="745" y="161"/>
                  <a:pt x="783" y="229"/>
                  <a:pt x="772" y="341"/>
                </a:cubicBezTo>
                <a:cubicBezTo>
                  <a:pt x="770" y="365"/>
                  <a:pt x="735" y="393"/>
                  <a:pt x="759" y="440"/>
                </a:cubicBezTo>
                <a:cubicBezTo>
                  <a:pt x="759" y="440"/>
                  <a:pt x="812" y="532"/>
                  <a:pt x="810" y="547"/>
                </a:cubicBezTo>
                <a:cubicBezTo>
                  <a:pt x="810" y="547"/>
                  <a:pt x="811" y="575"/>
                  <a:pt x="767" y="576"/>
                </a:cubicBezTo>
                <a:cubicBezTo>
                  <a:pt x="767" y="576"/>
                  <a:pt x="757" y="577"/>
                  <a:pt x="760" y="601"/>
                </a:cubicBezTo>
                <a:lnTo>
                  <a:pt x="760" y="636"/>
                </a:lnTo>
                <a:cubicBezTo>
                  <a:pt x="760" y="636"/>
                  <a:pt x="759" y="646"/>
                  <a:pt x="740" y="653"/>
                </a:cubicBezTo>
                <a:cubicBezTo>
                  <a:pt x="740" y="653"/>
                  <a:pt x="736" y="656"/>
                  <a:pt x="742" y="663"/>
                </a:cubicBezTo>
                <a:cubicBezTo>
                  <a:pt x="742" y="663"/>
                  <a:pt x="752" y="674"/>
                  <a:pt x="735" y="698"/>
                </a:cubicBezTo>
                <a:cubicBezTo>
                  <a:pt x="728" y="707"/>
                  <a:pt x="718" y="718"/>
                  <a:pt x="724" y="740"/>
                </a:cubicBezTo>
                <a:cubicBezTo>
                  <a:pt x="724" y="740"/>
                  <a:pt x="732" y="784"/>
                  <a:pt x="715" y="794"/>
                </a:cubicBezTo>
                <a:cubicBezTo>
                  <a:pt x="715" y="794"/>
                  <a:pt x="696" y="818"/>
                  <a:pt x="617" y="808"/>
                </a:cubicBezTo>
                <a:cubicBezTo>
                  <a:pt x="590" y="805"/>
                  <a:pt x="539" y="791"/>
                  <a:pt x="509" y="829"/>
                </a:cubicBezTo>
                <a:cubicBezTo>
                  <a:pt x="509" y="829"/>
                  <a:pt x="437" y="966"/>
                  <a:pt x="432" y="999"/>
                </a:cubicBezTo>
                <a:cubicBezTo>
                  <a:pt x="432" y="999"/>
                  <a:pt x="309" y="780"/>
                  <a:pt x="159" y="746"/>
                </a:cubicBezTo>
                <a:cubicBezTo>
                  <a:pt x="159" y="746"/>
                  <a:pt x="195" y="663"/>
                  <a:pt x="121" y="557"/>
                </a:cubicBezTo>
                <a:cubicBezTo>
                  <a:pt x="121" y="557"/>
                  <a:pt x="28" y="434"/>
                  <a:pt x="25" y="366"/>
                </a:cubicBezTo>
                <a:cubicBezTo>
                  <a:pt x="25" y="366"/>
                  <a:pt x="0" y="252"/>
                  <a:pt x="116" y="122"/>
                </a:cubicBezTo>
                <a:close/>
                <a:moveTo>
                  <a:pt x="238" y="530"/>
                </a:moveTo>
                <a:cubicBezTo>
                  <a:pt x="302" y="532"/>
                  <a:pt x="305" y="490"/>
                  <a:pt x="335" y="457"/>
                </a:cubicBezTo>
                <a:cubicBezTo>
                  <a:pt x="339" y="458"/>
                  <a:pt x="343" y="458"/>
                  <a:pt x="348" y="458"/>
                </a:cubicBezTo>
                <a:cubicBezTo>
                  <a:pt x="422" y="460"/>
                  <a:pt x="408" y="381"/>
                  <a:pt x="437" y="360"/>
                </a:cubicBezTo>
                <a:cubicBezTo>
                  <a:pt x="507" y="308"/>
                  <a:pt x="605" y="353"/>
                  <a:pt x="656" y="301"/>
                </a:cubicBezTo>
                <a:cubicBezTo>
                  <a:pt x="672" y="284"/>
                  <a:pt x="687" y="268"/>
                  <a:pt x="689" y="246"/>
                </a:cubicBezTo>
                <a:cubicBezTo>
                  <a:pt x="694" y="193"/>
                  <a:pt x="682" y="170"/>
                  <a:pt x="656" y="143"/>
                </a:cubicBezTo>
                <a:cubicBezTo>
                  <a:pt x="586" y="69"/>
                  <a:pt x="496" y="53"/>
                  <a:pt x="432" y="53"/>
                </a:cubicBezTo>
                <a:cubicBezTo>
                  <a:pt x="262" y="54"/>
                  <a:pt x="202" y="105"/>
                  <a:pt x="156" y="157"/>
                </a:cubicBezTo>
                <a:cubicBezTo>
                  <a:pt x="79" y="243"/>
                  <a:pt x="74" y="317"/>
                  <a:pt x="75" y="344"/>
                </a:cubicBezTo>
                <a:cubicBezTo>
                  <a:pt x="75" y="347"/>
                  <a:pt x="74" y="350"/>
                  <a:pt x="74" y="353"/>
                </a:cubicBezTo>
                <a:cubicBezTo>
                  <a:pt x="74" y="451"/>
                  <a:pt x="148" y="527"/>
                  <a:pt x="238" y="530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FE03D1-8B1A-B102-4DD5-32CCABC2DBDD}"/>
              </a:ext>
            </a:extLst>
          </p:cNvPr>
          <p:cNvSpPr>
            <a:spLocks noEditPoints="1"/>
          </p:cNvSpPr>
          <p:nvPr/>
        </p:nvSpPr>
        <p:spPr bwMode="auto">
          <a:xfrm>
            <a:off x="9004424" y="3870774"/>
            <a:ext cx="172074" cy="211366"/>
          </a:xfrm>
          <a:custGeom>
            <a:avLst/>
            <a:gdLst>
              <a:gd name="T0" fmla="*/ 206 w 241"/>
              <a:gd name="T1" fmla="*/ 36 h 296"/>
              <a:gd name="T2" fmla="*/ 114 w 241"/>
              <a:gd name="T3" fmla="*/ 0 h 296"/>
              <a:gd name="T4" fmla="*/ 35 w 241"/>
              <a:gd name="T5" fmla="*/ 32 h 296"/>
              <a:gd name="T6" fmla="*/ 12 w 241"/>
              <a:gd name="T7" fmla="*/ 101 h 296"/>
              <a:gd name="T8" fmla="*/ 16 w 241"/>
              <a:gd name="T9" fmla="*/ 131 h 296"/>
              <a:gd name="T10" fmla="*/ 1 w 241"/>
              <a:gd name="T11" fmla="*/ 162 h 296"/>
              <a:gd name="T12" fmla="*/ 14 w 241"/>
              <a:gd name="T13" fmla="*/ 171 h 296"/>
              <a:gd name="T14" fmla="*/ 16 w 241"/>
              <a:gd name="T15" fmla="*/ 178 h 296"/>
              <a:gd name="T16" fmla="*/ 16 w 241"/>
              <a:gd name="T17" fmla="*/ 189 h 296"/>
              <a:gd name="T18" fmla="*/ 22 w 241"/>
              <a:gd name="T19" fmla="*/ 194 h 296"/>
              <a:gd name="T20" fmla="*/ 21 w 241"/>
              <a:gd name="T21" fmla="*/ 197 h 296"/>
              <a:gd name="T22" fmla="*/ 23 w 241"/>
              <a:gd name="T23" fmla="*/ 207 h 296"/>
              <a:gd name="T24" fmla="*/ 26 w 241"/>
              <a:gd name="T25" fmla="*/ 220 h 296"/>
              <a:gd name="T26" fmla="*/ 29 w 241"/>
              <a:gd name="T27" fmla="*/ 236 h 296"/>
              <a:gd name="T28" fmla="*/ 58 w 241"/>
              <a:gd name="T29" fmla="*/ 240 h 296"/>
              <a:gd name="T30" fmla="*/ 90 w 241"/>
              <a:gd name="T31" fmla="*/ 246 h 296"/>
              <a:gd name="T32" fmla="*/ 113 w 241"/>
              <a:gd name="T33" fmla="*/ 296 h 296"/>
              <a:gd name="T34" fmla="*/ 194 w 241"/>
              <a:gd name="T35" fmla="*/ 221 h 296"/>
              <a:gd name="T36" fmla="*/ 205 w 241"/>
              <a:gd name="T37" fmla="*/ 165 h 296"/>
              <a:gd name="T38" fmla="*/ 234 w 241"/>
              <a:gd name="T39" fmla="*/ 109 h 296"/>
              <a:gd name="T40" fmla="*/ 206 w 241"/>
              <a:gd name="T41" fmla="*/ 36 h 296"/>
              <a:gd name="T42" fmla="*/ 170 w 241"/>
              <a:gd name="T43" fmla="*/ 157 h 296"/>
              <a:gd name="T44" fmla="*/ 142 w 241"/>
              <a:gd name="T45" fmla="*/ 136 h 296"/>
              <a:gd name="T46" fmla="*/ 138 w 241"/>
              <a:gd name="T47" fmla="*/ 136 h 296"/>
              <a:gd name="T48" fmla="*/ 111 w 241"/>
              <a:gd name="T49" fmla="*/ 107 h 296"/>
              <a:gd name="T50" fmla="*/ 47 w 241"/>
              <a:gd name="T51" fmla="*/ 89 h 296"/>
              <a:gd name="T52" fmla="*/ 37 w 241"/>
              <a:gd name="T53" fmla="*/ 73 h 296"/>
              <a:gd name="T54" fmla="*/ 47 w 241"/>
              <a:gd name="T55" fmla="*/ 42 h 296"/>
              <a:gd name="T56" fmla="*/ 113 w 241"/>
              <a:gd name="T57" fmla="*/ 16 h 296"/>
              <a:gd name="T58" fmla="*/ 195 w 241"/>
              <a:gd name="T59" fmla="*/ 47 h 296"/>
              <a:gd name="T60" fmla="*/ 219 w 241"/>
              <a:gd name="T61" fmla="*/ 102 h 296"/>
              <a:gd name="T62" fmla="*/ 219 w 241"/>
              <a:gd name="T63" fmla="*/ 105 h 296"/>
              <a:gd name="T64" fmla="*/ 170 w 241"/>
              <a:gd name="T65" fmla="*/ 157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1" h="296">
                <a:moveTo>
                  <a:pt x="206" y="36"/>
                </a:moveTo>
                <a:cubicBezTo>
                  <a:pt x="190" y="18"/>
                  <a:pt x="168" y="1"/>
                  <a:pt x="114" y="0"/>
                </a:cubicBezTo>
                <a:cubicBezTo>
                  <a:pt x="93" y="0"/>
                  <a:pt x="60" y="5"/>
                  <a:pt x="35" y="32"/>
                </a:cubicBezTo>
                <a:cubicBezTo>
                  <a:pt x="20" y="48"/>
                  <a:pt x="9" y="68"/>
                  <a:pt x="12" y="101"/>
                </a:cubicBezTo>
                <a:cubicBezTo>
                  <a:pt x="13" y="108"/>
                  <a:pt x="23" y="117"/>
                  <a:pt x="16" y="131"/>
                </a:cubicBezTo>
                <a:cubicBezTo>
                  <a:pt x="16" y="131"/>
                  <a:pt x="0" y="158"/>
                  <a:pt x="1" y="162"/>
                </a:cubicBezTo>
                <a:cubicBezTo>
                  <a:pt x="1" y="162"/>
                  <a:pt x="1" y="171"/>
                  <a:pt x="14" y="171"/>
                </a:cubicBezTo>
                <a:cubicBezTo>
                  <a:pt x="14" y="171"/>
                  <a:pt x="17" y="171"/>
                  <a:pt x="16" y="178"/>
                </a:cubicBezTo>
                <a:lnTo>
                  <a:pt x="16" y="189"/>
                </a:lnTo>
                <a:cubicBezTo>
                  <a:pt x="16" y="189"/>
                  <a:pt x="16" y="192"/>
                  <a:pt x="22" y="194"/>
                </a:cubicBezTo>
                <a:cubicBezTo>
                  <a:pt x="22" y="194"/>
                  <a:pt x="23" y="195"/>
                  <a:pt x="21" y="197"/>
                </a:cubicBezTo>
                <a:cubicBezTo>
                  <a:pt x="21" y="197"/>
                  <a:pt x="18" y="200"/>
                  <a:pt x="23" y="207"/>
                </a:cubicBezTo>
                <a:cubicBezTo>
                  <a:pt x="25" y="210"/>
                  <a:pt x="28" y="213"/>
                  <a:pt x="26" y="220"/>
                </a:cubicBezTo>
                <a:cubicBezTo>
                  <a:pt x="26" y="220"/>
                  <a:pt x="24" y="233"/>
                  <a:pt x="29" y="236"/>
                </a:cubicBezTo>
                <a:cubicBezTo>
                  <a:pt x="29" y="236"/>
                  <a:pt x="35" y="242"/>
                  <a:pt x="58" y="240"/>
                </a:cubicBezTo>
                <a:cubicBezTo>
                  <a:pt x="66" y="239"/>
                  <a:pt x="81" y="235"/>
                  <a:pt x="90" y="246"/>
                </a:cubicBezTo>
                <a:cubicBezTo>
                  <a:pt x="90" y="246"/>
                  <a:pt x="111" y="286"/>
                  <a:pt x="113" y="296"/>
                </a:cubicBezTo>
                <a:cubicBezTo>
                  <a:pt x="113" y="296"/>
                  <a:pt x="149" y="231"/>
                  <a:pt x="194" y="221"/>
                </a:cubicBezTo>
                <a:cubicBezTo>
                  <a:pt x="194" y="221"/>
                  <a:pt x="183" y="197"/>
                  <a:pt x="205" y="165"/>
                </a:cubicBezTo>
                <a:cubicBezTo>
                  <a:pt x="205" y="165"/>
                  <a:pt x="233" y="129"/>
                  <a:pt x="234" y="109"/>
                </a:cubicBezTo>
                <a:cubicBezTo>
                  <a:pt x="234" y="109"/>
                  <a:pt x="241" y="75"/>
                  <a:pt x="206" y="36"/>
                </a:cubicBezTo>
                <a:close/>
                <a:moveTo>
                  <a:pt x="170" y="157"/>
                </a:moveTo>
                <a:cubicBezTo>
                  <a:pt x="152" y="158"/>
                  <a:pt x="151" y="145"/>
                  <a:pt x="142" y="136"/>
                </a:cubicBezTo>
                <a:cubicBezTo>
                  <a:pt x="140" y="136"/>
                  <a:pt x="139" y="136"/>
                  <a:pt x="138" y="136"/>
                </a:cubicBezTo>
                <a:cubicBezTo>
                  <a:pt x="116" y="137"/>
                  <a:pt x="120" y="113"/>
                  <a:pt x="111" y="107"/>
                </a:cubicBezTo>
                <a:cubicBezTo>
                  <a:pt x="91" y="91"/>
                  <a:pt x="62" y="105"/>
                  <a:pt x="47" y="89"/>
                </a:cubicBezTo>
                <a:cubicBezTo>
                  <a:pt x="42" y="84"/>
                  <a:pt x="37" y="80"/>
                  <a:pt x="37" y="73"/>
                </a:cubicBezTo>
                <a:cubicBezTo>
                  <a:pt x="35" y="57"/>
                  <a:pt x="39" y="51"/>
                  <a:pt x="47" y="42"/>
                </a:cubicBezTo>
                <a:cubicBezTo>
                  <a:pt x="67" y="21"/>
                  <a:pt x="94" y="16"/>
                  <a:pt x="113" y="16"/>
                </a:cubicBezTo>
                <a:cubicBezTo>
                  <a:pt x="163" y="16"/>
                  <a:pt x="181" y="31"/>
                  <a:pt x="195" y="47"/>
                </a:cubicBezTo>
                <a:cubicBezTo>
                  <a:pt x="218" y="72"/>
                  <a:pt x="219" y="94"/>
                  <a:pt x="219" y="102"/>
                </a:cubicBezTo>
                <a:cubicBezTo>
                  <a:pt x="219" y="103"/>
                  <a:pt x="219" y="104"/>
                  <a:pt x="219" y="105"/>
                </a:cubicBezTo>
                <a:cubicBezTo>
                  <a:pt x="219" y="134"/>
                  <a:pt x="197" y="156"/>
                  <a:pt x="170" y="157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59533-9900-3796-6671-0700DE34231D}"/>
              </a:ext>
            </a:extLst>
          </p:cNvPr>
          <p:cNvSpPr txBox="1"/>
          <p:nvPr/>
        </p:nvSpPr>
        <p:spPr>
          <a:xfrm>
            <a:off x="4787664" y="12946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64FD-AE33-746D-C915-622A2633EFC3}"/>
              </a:ext>
            </a:extLst>
          </p:cNvPr>
          <p:cNvSpPr txBox="1"/>
          <p:nvPr/>
        </p:nvSpPr>
        <p:spPr>
          <a:xfrm>
            <a:off x="3629362" y="1123371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AC2615-4548-7B00-945B-19ED46EAD742}"/>
              </a:ext>
            </a:extLst>
          </p:cNvPr>
          <p:cNvSpPr txBox="1"/>
          <p:nvPr/>
        </p:nvSpPr>
        <p:spPr>
          <a:xfrm>
            <a:off x="2629931" y="1524455"/>
            <a:ext cx="39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D2A335-455C-BFC3-1A7F-448FA2B43E20}"/>
              </a:ext>
            </a:extLst>
          </p:cNvPr>
          <p:cNvSpPr txBox="1"/>
          <p:nvPr/>
        </p:nvSpPr>
        <p:spPr>
          <a:xfrm>
            <a:off x="5456116" y="1294655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2AA178-51F8-D4C3-F865-59F9232EC86B}"/>
              </a:ext>
            </a:extLst>
          </p:cNvPr>
          <p:cNvSpPr txBox="1"/>
          <p:nvPr/>
        </p:nvSpPr>
        <p:spPr>
          <a:xfrm>
            <a:off x="6729781" y="3976457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EB1F2-1EFB-4B74-359C-3E77F06A1DBF}"/>
              </a:ext>
            </a:extLst>
          </p:cNvPr>
          <p:cNvSpPr txBox="1"/>
          <p:nvPr/>
        </p:nvSpPr>
        <p:spPr>
          <a:xfrm>
            <a:off x="5420049" y="129465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40B2CB-F286-837C-F360-11726610F14C}"/>
              </a:ext>
            </a:extLst>
          </p:cNvPr>
          <p:cNvSpPr txBox="1"/>
          <p:nvPr/>
        </p:nvSpPr>
        <p:spPr>
          <a:xfrm>
            <a:off x="6684898" y="3976457"/>
            <a:ext cx="465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AC49E3-0EA8-AD0A-068F-C7BC8D0E9AE5}"/>
              </a:ext>
            </a:extLst>
          </p:cNvPr>
          <p:cNvSpPr txBox="1"/>
          <p:nvPr/>
        </p:nvSpPr>
        <p:spPr>
          <a:xfrm>
            <a:off x="9448836" y="414532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AF0244-16F7-C232-CC55-96815EBF2F55}"/>
              </a:ext>
            </a:extLst>
          </p:cNvPr>
          <p:cNvSpPr txBox="1"/>
          <p:nvPr/>
        </p:nvSpPr>
        <p:spPr>
          <a:xfrm>
            <a:off x="8507517" y="3745624"/>
            <a:ext cx="285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6177F-0AF5-73BA-4077-CDE65ED99AB6}"/>
              </a:ext>
            </a:extLst>
          </p:cNvPr>
          <p:cNvSpPr txBox="1"/>
          <p:nvPr/>
        </p:nvSpPr>
        <p:spPr>
          <a:xfrm>
            <a:off x="6229355" y="3948551"/>
            <a:ext cx="1410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£*?$&amp;!</a:t>
            </a:r>
          </a:p>
        </p:txBody>
      </p:sp>
    </p:spTree>
    <p:extLst>
      <p:ext uri="{BB962C8B-B14F-4D97-AF65-F5344CB8AC3E}">
        <p14:creationId xmlns:p14="http://schemas.microsoft.com/office/powerpoint/2010/main" val="29683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26CD7-E1CD-5A88-4C91-36B06AC6737E}"/>
              </a:ext>
            </a:extLst>
          </p:cNvPr>
          <p:cNvSpPr txBox="1"/>
          <p:nvPr/>
        </p:nvSpPr>
        <p:spPr>
          <a:xfrm>
            <a:off x="2340164" y="5966932"/>
            <a:ext cx="751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a typeface="Amazon Ember" panose="02000000000000000000" pitchFamily="2" charset="0"/>
              </a:rPr>
              <a:t>For Sale, Baby Shoes, Never Worn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760AD-A1E3-EDBD-8091-C8B8D6FC39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51" y="244737"/>
            <a:ext cx="6347697" cy="55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stone with writing&#10;&#10;Description automatically generated">
            <a:extLst>
              <a:ext uri="{FF2B5EF4-FFF2-40B4-BE49-F238E27FC236}">
                <a16:creationId xmlns:a16="http://schemas.microsoft.com/office/drawing/2014/main" id="{4CC870C1-210A-0B05-EFD8-AA27F6FCCB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312605" y="265113"/>
            <a:ext cx="5008352" cy="6148387"/>
          </a:xfrm>
        </p:spPr>
      </p:pic>
    </p:spTree>
    <p:extLst>
      <p:ext uri="{BB962C8B-B14F-4D97-AF65-F5344CB8AC3E}">
        <p14:creationId xmlns:p14="http://schemas.microsoft.com/office/powerpoint/2010/main" val="2075210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FEFEFE"/>
      </a:dk1>
      <a:lt1>
        <a:srgbClr val="010101"/>
      </a:lt1>
      <a:dk2>
        <a:srgbClr val="FEFEFE"/>
      </a:dk2>
      <a:lt2>
        <a:srgbClr val="010101"/>
      </a:lt2>
      <a:accent1>
        <a:srgbClr val="BF2C68"/>
      </a:accent1>
      <a:accent2>
        <a:srgbClr val="F2C352"/>
      </a:accent2>
      <a:accent3>
        <a:srgbClr val="2D719A"/>
      </a:accent3>
      <a:accent4>
        <a:srgbClr val="D784BA"/>
      </a:accent4>
      <a:accent5>
        <a:srgbClr val="ADB9BF"/>
      </a:accent5>
      <a:accent6>
        <a:srgbClr val="7ED1E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112F406-2134-A34F-9BAD-225629D2F655}" vid="{552AC12F-514D-6C42-86CD-268091ED51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626</TotalTime>
  <Words>167</Words>
  <Application>Microsoft Macintosh PowerPoint</Application>
  <PresentationFormat>Widescreen</PresentationFormat>
  <Paragraphs>26</Paragraphs>
  <Slides>27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Amazon Ember</vt:lpstr>
      <vt:lpstr>Arial</vt:lpstr>
      <vt:lpstr>Calibri</vt:lpstr>
      <vt:lpstr>Monaco</vt:lpstr>
      <vt:lpstr>Office Theme</vt:lpstr>
      <vt:lpstr>Artificial Intelligence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Neil Lawrence</dc:creator>
  <cp:lastModifiedBy>Neil Lawrence</cp:lastModifiedBy>
  <cp:revision>4</cp:revision>
  <dcterms:created xsi:type="dcterms:W3CDTF">2023-12-14T21:31:01Z</dcterms:created>
  <dcterms:modified xsi:type="dcterms:W3CDTF">2024-06-07T10:02:25Z</dcterms:modified>
</cp:coreProperties>
</file>

<file path=docProps/thumbnail.jpeg>
</file>